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59" r:id="rId49"/>
    <p:sldId id="260" r:id="rId50"/>
    <p:sldId id="261" r:id="rId51"/>
    <p:sldId id="257" r:id="rId52"/>
    <p:sldId id="258" r:id="rId5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0"/>
    <p:restoredTop sz="94648"/>
  </p:normalViewPr>
  <p:slideViewPr>
    <p:cSldViewPr snapToGrid="0">
      <p:cViewPr>
        <p:scale>
          <a:sx n="90" d="100"/>
          <a:sy n="90" d="100"/>
        </p:scale>
        <p:origin x="24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5/17/24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5/17/24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5" y="4541924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57226" y="1557338"/>
            <a:ext cx="30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origin/main branch </a:t>
            </a:r>
            <a:r>
              <a:rPr lang="ko-KR" altLang="en-US" dirty="0"/>
              <a:t>가 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add . </a:t>
            </a:r>
            <a:r>
              <a:rPr lang="ko-KR" altLang="en-US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7779FC-5EF0-46A3-6E3D-3F924B469FF1}"/>
              </a:ext>
            </a:extLst>
          </p:cNvPr>
          <p:cNvSpPr txBox="1"/>
          <p:nvPr/>
        </p:nvSpPr>
        <p:spPr>
          <a:xfrm>
            <a:off x="771525" y="16144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add . </a:t>
            </a:r>
            <a:r>
              <a:rPr lang="ko-KR" altLang="en-US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3227</Words>
  <Application>Microsoft Macintosh PowerPoint</Application>
  <PresentationFormat>Widescreen</PresentationFormat>
  <Paragraphs>482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Söhne</vt:lpstr>
      <vt:lpstr>Söhne Mono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Pull Request 하기</vt:lpstr>
      <vt:lpstr>Pull Request 하기</vt:lpstr>
      <vt:lpstr>Pull Request 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</cp:lastModifiedBy>
  <cp:revision>16</cp:revision>
  <dcterms:created xsi:type="dcterms:W3CDTF">2024-05-07T22:38:46Z</dcterms:created>
  <dcterms:modified xsi:type="dcterms:W3CDTF">2024-05-17T05:16:14Z</dcterms:modified>
</cp:coreProperties>
</file>